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03E0E-3EA9-4709-B0DF-FE09908A1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9DF6B2-FAFD-4D93-8672-9D9221B48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D2108-F143-4720-8C5F-ED8161B5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08BF4-A174-4FB2-9C42-03FF8C82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5E59F-0844-4EAE-B1A5-52D2543E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5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C7E6D-9B72-4148-9F30-793B2CECE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21A4D-854D-4B5D-BE75-C407E2FF1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95F2F-4E5F-45DF-9476-C4ECA453B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F5EC5-6859-47BC-A0D4-4FAA8C867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5D992-A5C0-4BF4-A0B2-08C7CC09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9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49E643-E266-44B6-9771-5BDF677109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A746E-BB89-4125-959F-6BF5DAC17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E1FA3-85DA-431A-BCB8-69179DB3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1AC8E-B481-4C50-B23A-79C37DFA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F6F8B-F3FD-4D28-88EE-CB3A6C47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8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DDC1-0C89-4195-A6E1-94C970B9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6B1F6-3E65-4AE7-B4E7-1585E5F31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52575-1B6A-4448-AB4C-F25B14853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01192-DE95-4480-BF57-6B5BE638A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37734-F95F-47E7-A66D-D1DA10C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2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110EF-CA5C-4797-B274-359EC4F61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CD965-F5A1-48EB-AEB6-B0ED1D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DB7C9-C8FE-47D0-AF26-E7F92CC5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0F929-DDEF-4D83-97A6-E306E224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4ACE4-0594-4EA9-8DDA-48367944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4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C7B8-4F37-4DBB-9788-9372D0A3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68752-30D5-4FE7-9929-B48987F8C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3678C-E059-4715-BA68-28F445D3D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5C22C-B6DC-486C-8B9C-34D1A394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015B8-BB77-4FAF-BE2E-1ABA543DD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736CB-1F65-47D7-ADD1-02378DD6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0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0678F-3553-44C9-8F69-55F399CD4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BF332-136D-4568-9FBD-0005E48A5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7EC0E-1EC5-4110-A72B-BD5607F3A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C7555-7237-45C2-A446-EA24C8840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6DF9AE-A71D-4AEB-AA93-EA9A0BAE4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0B210-9603-4217-B913-93FBC67F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481354-3F2A-4DDC-9CA1-01D0037B6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E9F445-BBA3-4F0E-8908-AF0418CB5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5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2FA4-4789-47D0-96A9-A18ABD914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35DEA1-68C6-4064-ADF1-0221328A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8C6A7-38DB-4D6A-BA16-7AA597B2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794095-1CC6-430C-9A52-798BFECE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4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757A83-FDF4-4928-85AD-E2962BF9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191EAF-9EB5-4C05-B898-A58D5A30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F1EA8-E0C8-4764-AAD5-10108415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8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225A9-B28D-4B88-8EED-9D3F83CC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5BD32-694B-47E5-8BA4-6BB4B1EAA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112AD-3DEF-4520-805F-8EEEF182A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D20ED-7DFF-428A-8F0A-63C26D5DB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B039C-1D59-41AA-A335-B1905C194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FCB46-B5DC-4D7E-8382-3FA19068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D5E0E-4B1C-4616-B244-6A44051F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539E43-EF51-498C-809A-5FD84438E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9192E-00ED-456B-9759-8DE4B963A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D8BD3-7987-4279-9B44-4FFEB9E7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3FCB9-5CE8-42DC-A9E0-67B589512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87905-CA43-4B09-B6CD-90538D4E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6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EAAEE-95AA-44F0-B271-7FB57C66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124A3-74D3-464C-904A-221278208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0A913-9749-4693-8E13-E16EEAD4F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6744B-03FF-4112-9533-988CA13E3ED7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CD82-A903-40B9-8751-853698102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AB355-C496-409D-8A19-AAC8F874E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A2B44-E6E2-4513-8D6B-371DD514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2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9B6309D-D2DB-4FB4-9BA5-78A00969F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181" y="0"/>
            <a:ext cx="10557164" cy="69734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2F41F8-8AF7-4BB7-92F8-8575A13ADFEA}"/>
              </a:ext>
            </a:extLst>
          </p:cNvPr>
          <p:cNvSpPr txBox="1"/>
          <p:nvPr/>
        </p:nvSpPr>
        <p:spPr>
          <a:xfrm>
            <a:off x="64655" y="92364"/>
            <a:ext cx="17733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Climate Change</a:t>
            </a:r>
          </a:p>
          <a:p>
            <a:pPr algn="ctr"/>
            <a:r>
              <a:rPr lang="en-US" sz="1600" b="1" dirty="0"/>
              <a:t>&amp; Rising Temperatures</a:t>
            </a:r>
          </a:p>
          <a:p>
            <a:pPr algn="ctr"/>
            <a:r>
              <a:rPr lang="en-US" sz="1600" b="1" dirty="0"/>
              <a:t>Makes Lower Elevation</a:t>
            </a:r>
          </a:p>
          <a:p>
            <a:pPr algn="ctr"/>
            <a:r>
              <a:rPr lang="en-US" sz="1600" b="1" dirty="0"/>
              <a:t>Coffee Production </a:t>
            </a:r>
          </a:p>
          <a:p>
            <a:pPr algn="ctr"/>
            <a:r>
              <a:rPr lang="en-US" sz="1600" b="1" dirty="0"/>
              <a:t>Unprofitable.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2E075BE-7F71-4FC0-8420-18A6A43171ED}"/>
              </a:ext>
            </a:extLst>
          </p:cNvPr>
          <p:cNvSpPr/>
          <p:nvPr/>
        </p:nvSpPr>
        <p:spPr>
          <a:xfrm rot="10800000">
            <a:off x="420993" y="1981147"/>
            <a:ext cx="1060704" cy="532028"/>
          </a:xfrm>
          <a:prstGeom prst="triangle">
            <a:avLst>
              <a:gd name="adj" fmla="val 482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B3FD75-1C0A-4242-853A-C45747E442EB}"/>
              </a:ext>
            </a:extLst>
          </p:cNvPr>
          <p:cNvSpPr txBox="1"/>
          <p:nvPr/>
        </p:nvSpPr>
        <p:spPr>
          <a:xfrm>
            <a:off x="0" y="2510998"/>
            <a:ext cx="177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Resulting Poverty Provokes Rural to Urban Migration – Followed by Irregular Migration to U.S.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70FE1732-5403-4BF5-80DC-8EFF1552CACA}"/>
              </a:ext>
            </a:extLst>
          </p:cNvPr>
          <p:cNvSpPr/>
          <p:nvPr/>
        </p:nvSpPr>
        <p:spPr>
          <a:xfrm rot="10800000">
            <a:off x="420993" y="4090468"/>
            <a:ext cx="1060704" cy="56184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9CF8D3-EF37-48E7-A0A9-2D8A5BC58A41}"/>
              </a:ext>
            </a:extLst>
          </p:cNvPr>
          <p:cNvSpPr txBox="1"/>
          <p:nvPr/>
        </p:nvSpPr>
        <p:spPr>
          <a:xfrm>
            <a:off x="64654" y="4683410"/>
            <a:ext cx="17733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Partnerships to Increase the Value of Arabica Coffee can help finance crop differentiation to mitigate out migration.</a:t>
            </a:r>
          </a:p>
        </p:txBody>
      </p:sp>
    </p:spTree>
    <p:extLst>
      <p:ext uri="{BB962C8B-B14F-4D97-AF65-F5344CB8AC3E}">
        <p14:creationId xmlns:p14="http://schemas.microsoft.com/office/powerpoint/2010/main" val="207005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Maxey Foundation</dc:creator>
  <cp:lastModifiedBy>Marie Maxey Foundation</cp:lastModifiedBy>
  <cp:revision>1</cp:revision>
  <dcterms:created xsi:type="dcterms:W3CDTF">2021-05-27T14:22:13Z</dcterms:created>
  <dcterms:modified xsi:type="dcterms:W3CDTF">2021-05-27T14:22:35Z</dcterms:modified>
</cp:coreProperties>
</file>